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51" r:id="rId2"/>
    <p:sldId id="343" r:id="rId3"/>
    <p:sldId id="337" r:id="rId4"/>
    <p:sldId id="345" r:id="rId5"/>
    <p:sldId id="350" r:id="rId6"/>
    <p:sldId id="349" r:id="rId7"/>
    <p:sldId id="348" r:id="rId8"/>
    <p:sldId id="335" r:id="rId9"/>
    <p:sldId id="336" r:id="rId10"/>
    <p:sldId id="338" r:id="rId11"/>
    <p:sldId id="342" r:id="rId12"/>
    <p:sldId id="346" r:id="rId13"/>
    <p:sldId id="341" r:id="rId14"/>
    <p:sldId id="339" r:id="rId15"/>
    <p:sldId id="340" r:id="rId16"/>
    <p:sldId id="260" r:id="rId17"/>
    <p:sldId id="258" r:id="rId18"/>
    <p:sldId id="259" r:id="rId19"/>
    <p:sldId id="333" r:id="rId20"/>
    <p:sldId id="334" r:id="rId21"/>
    <p:sldId id="298" r:id="rId22"/>
    <p:sldId id="301" r:id="rId23"/>
    <p:sldId id="324" r:id="rId24"/>
    <p:sldId id="328" r:id="rId25"/>
    <p:sldId id="329" r:id="rId26"/>
    <p:sldId id="330" r:id="rId27"/>
    <p:sldId id="331" r:id="rId28"/>
    <p:sldId id="332" r:id="rId29"/>
    <p:sldId id="300" r:id="rId30"/>
    <p:sldId id="303" r:id="rId31"/>
    <p:sldId id="327" r:id="rId32"/>
    <p:sldId id="325" r:id="rId33"/>
    <p:sldId id="326" r:id="rId34"/>
    <p:sldId id="297" r:id="rId35"/>
    <p:sldId id="315" r:id="rId36"/>
    <p:sldId id="317" r:id="rId37"/>
    <p:sldId id="320" r:id="rId38"/>
    <p:sldId id="322" r:id="rId39"/>
    <p:sldId id="323" r:id="rId40"/>
    <p:sldId id="316" r:id="rId41"/>
    <p:sldId id="318" r:id="rId42"/>
    <p:sldId id="321" r:id="rId43"/>
    <p:sldId id="304" r:id="rId44"/>
    <p:sldId id="296" r:id="rId45"/>
    <p:sldId id="302" r:id="rId46"/>
    <p:sldId id="305" r:id="rId47"/>
    <p:sldId id="306" r:id="rId48"/>
    <p:sldId id="311" r:id="rId49"/>
    <p:sldId id="312" r:id="rId50"/>
    <p:sldId id="314" r:id="rId51"/>
    <p:sldId id="279" r:id="rId52"/>
    <p:sldId id="313" r:id="rId53"/>
    <p:sldId id="310" r:id="rId54"/>
    <p:sldId id="308" r:id="rId55"/>
    <p:sldId id="309" r:id="rId56"/>
    <p:sldId id="307" r:id="rId57"/>
    <p:sldId id="292" r:id="rId58"/>
    <p:sldId id="294" r:id="rId59"/>
    <p:sldId id="295" r:id="rId60"/>
    <p:sldId id="291" r:id="rId61"/>
    <p:sldId id="293" r:id="rId62"/>
    <p:sldId id="288" r:id="rId63"/>
    <p:sldId id="286" r:id="rId64"/>
    <p:sldId id="287" r:id="rId65"/>
    <p:sldId id="289" r:id="rId66"/>
    <p:sldId id="290" r:id="rId67"/>
    <p:sldId id="264" r:id="rId68"/>
    <p:sldId id="263" r:id="rId69"/>
    <p:sldId id="265" r:id="rId70"/>
    <p:sldId id="262" r:id="rId71"/>
    <p:sldId id="267" r:id="rId72"/>
    <p:sldId id="268" r:id="rId73"/>
    <p:sldId id="269" r:id="rId74"/>
    <p:sldId id="271" r:id="rId75"/>
    <p:sldId id="272" r:id="rId76"/>
    <p:sldId id="270" r:id="rId77"/>
    <p:sldId id="273" r:id="rId78"/>
    <p:sldId id="274" r:id="rId79"/>
    <p:sldId id="276" r:id="rId80"/>
    <p:sldId id="277" r:id="rId81"/>
    <p:sldId id="278" r:id="rId82"/>
    <p:sldId id="281" r:id="rId83"/>
    <p:sldId id="280" r:id="rId84"/>
    <p:sldId id="284" r:id="rId85"/>
    <p:sldId id="282" r:id="rId86"/>
    <p:sldId id="283" r:id="rId87"/>
    <p:sldId id="285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1"/>
            <p14:sldId id="34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image" Target="../media/image161.png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2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0.png"/><Relationship Id="rId10" Type="http://schemas.openxmlformats.org/officeDocument/2006/relationships/image" Target="../media/image248.png"/><Relationship Id="rId4" Type="http://schemas.openxmlformats.org/officeDocument/2006/relationships/image" Target="../media/image243.png"/><Relationship Id="rId9" Type="http://schemas.openxmlformats.org/officeDocument/2006/relationships/image" Target="../media/image24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51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11" Type="http://schemas.openxmlformats.org/officeDocument/2006/relationships/image" Target="../media/image256.png"/><Relationship Id="rId5" Type="http://schemas.openxmlformats.org/officeDocument/2006/relationships/image" Target="../media/image252.png"/><Relationship Id="rId10" Type="http://schemas.openxmlformats.org/officeDocument/2006/relationships/image" Target="../media/image255.png"/><Relationship Id="rId4" Type="http://schemas.openxmlformats.org/officeDocument/2006/relationships/image" Target="../media/image243.png"/><Relationship Id="rId9" Type="http://schemas.openxmlformats.org/officeDocument/2006/relationships/image" Target="../media/image25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58.png"/><Relationship Id="rId7" Type="http://schemas.openxmlformats.org/officeDocument/2006/relationships/image" Target="../media/image260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5" Type="http://schemas.openxmlformats.org/officeDocument/2006/relationships/image" Target="../media/image256.png"/><Relationship Id="rId10" Type="http://schemas.openxmlformats.org/officeDocument/2006/relationships/image" Target="../media/image262.png"/><Relationship Id="rId4" Type="http://schemas.openxmlformats.org/officeDocument/2006/relationships/image" Target="../media/image251.png"/><Relationship Id="rId9" Type="http://schemas.openxmlformats.org/officeDocument/2006/relationships/image" Target="../media/image2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4.png"/><Relationship Id="rId7" Type="http://schemas.openxmlformats.org/officeDocument/2006/relationships/image" Target="../media/image265.png"/><Relationship Id="rId12" Type="http://schemas.openxmlformats.org/officeDocument/2006/relationships/image" Target="../media/image268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3.png"/><Relationship Id="rId11" Type="http://schemas.openxmlformats.org/officeDocument/2006/relationships/image" Target="../media/image267.png"/><Relationship Id="rId5" Type="http://schemas.openxmlformats.org/officeDocument/2006/relationships/image" Target="../media/image256.png"/><Relationship Id="rId10" Type="http://schemas.openxmlformats.org/officeDocument/2006/relationships/image" Target="../media/image260.png"/><Relationship Id="rId4" Type="http://schemas.openxmlformats.org/officeDocument/2006/relationships/image" Target="../media/image251.png"/><Relationship Id="rId9" Type="http://schemas.openxmlformats.org/officeDocument/2006/relationships/image" Target="../media/image25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4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5" Type="http://schemas.openxmlformats.org/officeDocument/2006/relationships/image" Target="../media/image276.png"/><Relationship Id="rId15" Type="http://schemas.openxmlformats.org/officeDocument/2006/relationships/image" Target="../media/image286.png"/><Relationship Id="rId10" Type="http://schemas.openxmlformats.org/officeDocument/2006/relationships/image" Target="../media/image281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94.png"/><Relationship Id="rId18" Type="http://schemas.openxmlformats.org/officeDocument/2006/relationships/image" Target="../media/image298.png"/><Relationship Id="rId3" Type="http://schemas.openxmlformats.org/officeDocument/2006/relationships/image" Target="../media/image287.png"/><Relationship Id="rId7" Type="http://schemas.openxmlformats.org/officeDocument/2006/relationships/image" Target="../media/image289.png"/><Relationship Id="rId12" Type="http://schemas.openxmlformats.org/officeDocument/2006/relationships/image" Target="../media/image293.png"/><Relationship Id="rId17" Type="http://schemas.openxmlformats.org/officeDocument/2006/relationships/image" Target="../media/image29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11" Type="http://schemas.openxmlformats.org/officeDocument/2006/relationships/image" Target="../media/image292.png"/><Relationship Id="rId5" Type="http://schemas.openxmlformats.org/officeDocument/2006/relationships/image" Target="../media/image281.png"/><Relationship Id="rId15" Type="http://schemas.openxmlformats.org/officeDocument/2006/relationships/image" Target="../media/image282.png"/><Relationship Id="rId10" Type="http://schemas.openxmlformats.org/officeDocument/2006/relationships/image" Target="../media/image291.png"/><Relationship Id="rId4" Type="http://schemas.openxmlformats.org/officeDocument/2006/relationships/image" Target="../media/image288.png"/><Relationship Id="rId9" Type="http://schemas.openxmlformats.org/officeDocument/2006/relationships/image" Target="../media/image290.png"/><Relationship Id="rId14" Type="http://schemas.openxmlformats.org/officeDocument/2006/relationships/image" Target="../media/image29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0.png"/><Relationship Id="rId7" Type="http://schemas.openxmlformats.org/officeDocument/2006/relationships/image" Target="../media/image280.png"/><Relationship Id="rId12" Type="http://schemas.openxmlformats.org/officeDocument/2006/relationships/image" Target="../media/image308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11" Type="http://schemas.openxmlformats.org/officeDocument/2006/relationships/image" Target="../media/image307.png"/><Relationship Id="rId5" Type="http://schemas.openxmlformats.org/officeDocument/2006/relationships/image" Target="../media/image302.png"/><Relationship Id="rId10" Type="http://schemas.openxmlformats.org/officeDocument/2006/relationships/image" Target="../media/image306.png"/><Relationship Id="rId4" Type="http://schemas.openxmlformats.org/officeDocument/2006/relationships/image" Target="../media/image301.png"/><Relationship Id="rId9" Type="http://schemas.openxmlformats.org/officeDocument/2006/relationships/image" Target="../media/image3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12" Type="http://schemas.openxmlformats.org/officeDocument/2006/relationships/image" Target="../media/image3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11" Type="http://schemas.openxmlformats.org/officeDocument/2006/relationships/image" Target="../media/image328.png"/><Relationship Id="rId5" Type="http://schemas.openxmlformats.org/officeDocument/2006/relationships/image" Target="../media/image322.png"/><Relationship Id="rId10" Type="http://schemas.openxmlformats.org/officeDocument/2006/relationships/image" Target="../media/image327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8.png"/><Relationship Id="rId11" Type="http://schemas.openxmlformats.org/officeDocument/2006/relationships/image" Target="../media/image343.png"/><Relationship Id="rId5" Type="http://schemas.openxmlformats.org/officeDocument/2006/relationships/image" Target="../media/image337.png"/><Relationship Id="rId10" Type="http://schemas.openxmlformats.org/officeDocument/2006/relationships/image" Target="../media/image342.png"/><Relationship Id="rId4" Type="http://schemas.openxmlformats.org/officeDocument/2006/relationships/image" Target="../media/image336.png"/><Relationship Id="rId9" Type="http://schemas.openxmlformats.org/officeDocument/2006/relationships/image" Target="../media/image34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4.png"/><Relationship Id="rId7" Type="http://schemas.openxmlformats.org/officeDocument/2006/relationships/image" Target="../media/image347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3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Relationship Id="rId9" Type="http://schemas.openxmlformats.org/officeDocument/2006/relationships/image" Target="../media/image3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Relationship Id="rId9" Type="http://schemas.openxmlformats.org/officeDocument/2006/relationships/image" Target="../media/image36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78.png"/><Relationship Id="rId7" Type="http://schemas.openxmlformats.org/officeDocument/2006/relationships/image" Target="../media/image382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1.png"/><Relationship Id="rId5" Type="http://schemas.openxmlformats.org/officeDocument/2006/relationships/image" Target="../media/image380.png"/><Relationship Id="rId4" Type="http://schemas.openxmlformats.org/officeDocument/2006/relationships/image" Target="../media/image379.png"/><Relationship Id="rId9" Type="http://schemas.openxmlformats.org/officeDocument/2006/relationships/image" Target="../media/image3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7" Type="http://schemas.openxmlformats.org/officeDocument/2006/relationships/image" Target="../media/image398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20.png"/><Relationship Id="rId7" Type="http://schemas.openxmlformats.org/officeDocument/2006/relationships/image" Target="../media/image410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9.png"/><Relationship Id="rId11" Type="http://schemas.openxmlformats.org/officeDocument/2006/relationships/image" Target="../media/image350.png"/><Relationship Id="rId5" Type="http://schemas.openxmlformats.org/officeDocument/2006/relationships/image" Target="../media/image408.png"/><Relationship Id="rId10" Type="http://schemas.openxmlformats.org/officeDocument/2006/relationships/image" Target="../media/image352.png"/><Relationship Id="rId4" Type="http://schemas.openxmlformats.org/officeDocument/2006/relationships/image" Target="../media/image421.png"/><Relationship Id="rId9" Type="http://schemas.openxmlformats.org/officeDocument/2006/relationships/image" Target="../media/image4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40CA9B-DCF4-8C69-776E-7C2D396150CC}"/>
              </a:ext>
            </a:extLst>
          </p:cNvPr>
          <p:cNvSpPr txBox="1"/>
          <p:nvPr/>
        </p:nvSpPr>
        <p:spPr>
          <a:xfrm>
            <a:off x="1228163" y="5636468"/>
            <a:ext cx="3621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good – choose later if needed. If consistent with others, scale total volumes by contour length for 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A2060-5D53-7BF7-AA72-A4B2E66B2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63" y="3194517"/>
            <a:ext cx="3277461" cy="236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2693CEA-8661-91D8-072E-0C8856E9E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572" y="282103"/>
            <a:ext cx="4232668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16" y="282103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6">
            <a:extLst>
              <a:ext uri="{FF2B5EF4-FFF2-40B4-BE49-F238E27FC236}">
                <a16:creationId xmlns:a16="http://schemas.microsoft.com/office/drawing/2014/main" id="{A145B598-1404-E273-47A2-BDDF7E75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5" y="1567346"/>
            <a:ext cx="4730302" cy="266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22384</TotalTime>
  <Words>1656</Words>
  <Application>Microsoft Office PowerPoint</Application>
  <PresentationFormat>Widescreen</PresentationFormat>
  <Paragraphs>488</Paragraphs>
  <Slides>87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247</cp:revision>
  <dcterms:created xsi:type="dcterms:W3CDTF">2022-07-26T19:04:22Z</dcterms:created>
  <dcterms:modified xsi:type="dcterms:W3CDTF">2023-11-11T00:49:57Z</dcterms:modified>
</cp:coreProperties>
</file>